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4286" autoAdjust="0"/>
  </p:normalViewPr>
  <p:slideViewPr>
    <p:cSldViewPr snapToGrid="0">
      <p:cViewPr varScale="1">
        <p:scale>
          <a:sx n="63" d="100"/>
          <a:sy n="63" d="100"/>
        </p:scale>
        <p:origin x="2430"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ECBA80-754C-423C-957A-97B145555148}" type="datetimeFigureOut">
              <a:rPr lang="en-AU" smtClean="0"/>
              <a:t>5/02/2026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CD3429-BE34-42A8-BB1E-AA234230C0B0}" type="slidenum">
              <a:rPr lang="en-AU" smtClean="0"/>
              <a:t>‹#›</a:t>
            </a:fld>
            <a:endParaRPr lang="en-AU"/>
          </a:p>
        </p:txBody>
      </p:sp>
    </p:spTree>
    <p:extLst>
      <p:ext uri="{BB962C8B-B14F-4D97-AF65-F5344CB8AC3E}">
        <p14:creationId xmlns:p14="http://schemas.microsoft.com/office/powerpoint/2010/main" val="4090536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Before we jump into today’s content, I want to point you toward </a:t>
            </a:r>
            <a:r>
              <a:rPr lang="en-GB" b="0" dirty="0" err="1"/>
              <a:t>BetterU</a:t>
            </a:r>
            <a:r>
              <a:rPr lang="en-GB" b="0" dirty="0"/>
              <a:t>. It’s the central wellbeing hub for all of us here at Flinders.</a:t>
            </a:r>
          </a:p>
          <a:p>
            <a:endParaRPr lang="en-GB" b="0" dirty="0"/>
          </a:p>
          <a:p>
            <a:r>
              <a:rPr lang="en-GB" b="0" dirty="0"/>
              <a:t>Think of it as your 'one-stop-shop' for student life. It’s full of practical guides on things like managing procrastination or stress, but it also acts as a bridge to professional supports - linking you directly to Health, Counselling and Disability Services (HCDS), the Oasis Student Wellbeing Centre, and programs like the Good Vibes Experiment.</a:t>
            </a:r>
          </a:p>
          <a:p>
            <a:endParaRPr lang="en-GB" b="0" dirty="0"/>
          </a:p>
          <a:p>
            <a:r>
              <a:rPr lang="en-GB" b="0" dirty="0"/>
              <a:t>Your best first step is to scan the QR code on the slide or type in the URL to visit the site and subscribe. You’ll get a weekly update with wellbeing advice and info on programs running throughout the year so you don't have to go looking for them when you're busy. While you're at it, keep an eye out for the </a:t>
            </a:r>
            <a:r>
              <a:rPr lang="en-GB" b="0" dirty="0" err="1"/>
              <a:t>BetterU</a:t>
            </a:r>
            <a:r>
              <a:rPr lang="en-GB" b="0" dirty="0"/>
              <a:t> team at campus events like Wellbeing Week. They're often out and about to chat in person.</a:t>
            </a:r>
          </a:p>
          <a:p>
            <a:endParaRPr lang="en-GB" b="0" dirty="0"/>
          </a:p>
          <a:p>
            <a:r>
              <a:rPr lang="en-GB" b="0" dirty="0"/>
              <a:t>Finally, as you can see on the slide, </a:t>
            </a:r>
            <a:r>
              <a:rPr lang="en-GB" b="0" dirty="0" err="1"/>
              <a:t>BetterU</a:t>
            </a:r>
            <a:r>
              <a:rPr lang="en-GB" b="0" dirty="0"/>
              <a:t> is actually co-designed by students. If you’re interested in becoming a content creator yourself, they are always looking for new voices to join the newsroom team.</a:t>
            </a:r>
          </a:p>
          <a:p>
            <a:endParaRPr lang="en-GB" b="0" dirty="0"/>
          </a:p>
          <a:p>
            <a:r>
              <a:rPr lang="en-GB" b="0" dirty="0"/>
              <a:t>It’s a great resource to have in your back pocket, so definitely check it out.</a:t>
            </a:r>
          </a:p>
          <a:p>
            <a:endParaRPr lang="en-AU" dirty="0"/>
          </a:p>
        </p:txBody>
      </p:sp>
      <p:sp>
        <p:nvSpPr>
          <p:cNvPr id="4" name="Slide Number Placeholder 3"/>
          <p:cNvSpPr>
            <a:spLocks noGrp="1"/>
          </p:cNvSpPr>
          <p:nvPr>
            <p:ph type="sldNum" sz="quarter" idx="5"/>
          </p:nvPr>
        </p:nvSpPr>
        <p:spPr/>
        <p:txBody>
          <a:bodyPr/>
          <a:lstStyle/>
          <a:p>
            <a:fld id="{AACD3429-BE34-42A8-BB1E-AA234230C0B0}" type="slidenum">
              <a:rPr lang="en-AU" smtClean="0"/>
              <a:t>1</a:t>
            </a:fld>
            <a:endParaRPr lang="en-AU"/>
          </a:p>
        </p:txBody>
      </p:sp>
    </p:spTree>
    <p:extLst>
      <p:ext uri="{BB962C8B-B14F-4D97-AF65-F5344CB8AC3E}">
        <p14:creationId xmlns:p14="http://schemas.microsoft.com/office/powerpoint/2010/main" val="2028071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C693C-95DF-0F1E-53FB-30C0DE17C9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33BF2A93-1780-7193-AA3F-F728408B5B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4EC26921-45E0-B804-561C-01385E3E9ABF}"/>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5" name="Footer Placeholder 4">
            <a:extLst>
              <a:ext uri="{FF2B5EF4-FFF2-40B4-BE49-F238E27FC236}">
                <a16:creationId xmlns:a16="http://schemas.microsoft.com/office/drawing/2014/main" id="{20FDDE8D-54C7-09A1-7C7F-31D63FEE0E6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E8B150B-0585-26D2-9CAA-AD69861E6CA0}"/>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151411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81C1F-3980-DB67-A9E4-BAED3A597BBB}"/>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B8E1AC1-28A0-06CF-3345-EF140B8767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FD1347D-4E10-1159-9889-0CFC66A62909}"/>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5" name="Footer Placeholder 4">
            <a:extLst>
              <a:ext uri="{FF2B5EF4-FFF2-40B4-BE49-F238E27FC236}">
                <a16:creationId xmlns:a16="http://schemas.microsoft.com/office/drawing/2014/main" id="{5F7DF2C1-40D3-9438-837D-980B5D130F0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8831406-90EF-F3DC-68F6-8224C0ED7FD2}"/>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28965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AE3D71-EAA8-E81C-18EF-3D99D01F45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EEB3690C-33EB-83C1-48D0-F9DD590B59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2A00C55-F3D4-E331-C2D0-88B75EA7A030}"/>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5" name="Footer Placeholder 4">
            <a:extLst>
              <a:ext uri="{FF2B5EF4-FFF2-40B4-BE49-F238E27FC236}">
                <a16:creationId xmlns:a16="http://schemas.microsoft.com/office/drawing/2014/main" id="{3C7F5B0F-1D95-3A28-376F-EE353866E14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75EB404-8E4D-A9A2-4EA6-DF4C69103821}"/>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1791621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157DF-1C2C-57A9-5BB6-BD24E811E1E7}"/>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4EDFF72-1466-F642-6D7E-6B58CEADE2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C25FDBC-5704-085F-61D9-DB2F03CBF6AD}"/>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5" name="Footer Placeholder 4">
            <a:extLst>
              <a:ext uri="{FF2B5EF4-FFF2-40B4-BE49-F238E27FC236}">
                <a16:creationId xmlns:a16="http://schemas.microsoft.com/office/drawing/2014/main" id="{28CDE2CB-D231-EA84-BE66-B09C3CDF4EE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9603697-F15A-02CA-599B-5FFAD7B9B920}"/>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3136339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15E0-9652-9BFA-25AF-13B424992F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C30458D6-D418-C111-04AB-45D7B62632C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97C2A7-968A-9494-1775-C4A3E91551BF}"/>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5" name="Footer Placeholder 4">
            <a:extLst>
              <a:ext uri="{FF2B5EF4-FFF2-40B4-BE49-F238E27FC236}">
                <a16:creationId xmlns:a16="http://schemas.microsoft.com/office/drawing/2014/main" id="{F06651C9-52CA-1365-B789-CD02F9C83E5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CA68A3D-8BE7-492B-4834-E87F8D93827E}"/>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107330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42512-44C9-0CE2-D428-61E485D6CE07}"/>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87B6F70-A20C-A0A5-726F-83203733B8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55E5B61F-1D94-C9D7-5330-7143896E2C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4D743B00-6B61-90CB-D477-14A76E26C436}"/>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6" name="Footer Placeholder 5">
            <a:extLst>
              <a:ext uri="{FF2B5EF4-FFF2-40B4-BE49-F238E27FC236}">
                <a16:creationId xmlns:a16="http://schemas.microsoft.com/office/drawing/2014/main" id="{704D2360-CF76-494B-FE9C-A4DD0849F67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539E540-3048-0907-F44C-3E1E91C7FFD2}"/>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1294702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F837B-A808-EC11-001E-C21725EE1C4A}"/>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1D70273-0DCC-F112-5830-51310B28FB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B882D9-1653-0C2D-6EDB-5D98923459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52555AAE-7190-637D-E8B6-0CFF4AAFA0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B968B6-8F81-BBED-2BA5-6F9F9518AD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5A3CE237-8088-232E-993F-E9B92B7FB1AB}"/>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8" name="Footer Placeholder 7">
            <a:extLst>
              <a:ext uri="{FF2B5EF4-FFF2-40B4-BE49-F238E27FC236}">
                <a16:creationId xmlns:a16="http://schemas.microsoft.com/office/drawing/2014/main" id="{7293A6DF-8B16-789F-C8DC-AF3931048B17}"/>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0EDB3145-8A85-7A21-91EF-78F1C6D89059}"/>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3176467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633BA-338F-8293-8309-DE504F97F6B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BDE25BE3-39B5-2867-EB40-5634A11D930B}"/>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4" name="Footer Placeholder 3">
            <a:extLst>
              <a:ext uri="{FF2B5EF4-FFF2-40B4-BE49-F238E27FC236}">
                <a16:creationId xmlns:a16="http://schemas.microsoft.com/office/drawing/2014/main" id="{2EC502E7-7851-3249-7230-1F2D17367263}"/>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439BD355-9E4B-71A0-CAEE-D07AE8E1D2EC}"/>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1048825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9DCD33-4E37-E6CD-8462-885183E69B12}"/>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3" name="Footer Placeholder 2">
            <a:extLst>
              <a:ext uri="{FF2B5EF4-FFF2-40B4-BE49-F238E27FC236}">
                <a16:creationId xmlns:a16="http://schemas.microsoft.com/office/drawing/2014/main" id="{43A10CE7-2082-7615-B445-C260E023978F}"/>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ABCE2F2C-6728-DB1D-9E70-279849387471}"/>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3781552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99FBF-A944-CAA0-EB8F-DE628E29F2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9C4B4DB5-C819-FD41-D387-F26428FED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B20C1EEF-C8AA-62CF-ED60-C9033B0856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99E70D-5965-2CB5-FAD0-DCCDC3CC2D37}"/>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6" name="Footer Placeholder 5">
            <a:extLst>
              <a:ext uri="{FF2B5EF4-FFF2-40B4-BE49-F238E27FC236}">
                <a16:creationId xmlns:a16="http://schemas.microsoft.com/office/drawing/2014/main" id="{A93F4685-56BB-B162-9B3C-EDC06960899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ACF9BFD-709F-C298-AD06-E847EADDF606}"/>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3747363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19F03-DE1E-812C-352A-00140F0C89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3F07F1FD-EC2F-CF90-4697-8DAACF0DA2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9F5A490F-7A31-B3AB-9BCA-E9A9FEBA9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5005C2-E6B6-EB43-EE49-35BD3EE6ECEC}"/>
              </a:ext>
            </a:extLst>
          </p:cNvPr>
          <p:cNvSpPr>
            <a:spLocks noGrp="1"/>
          </p:cNvSpPr>
          <p:nvPr>
            <p:ph type="dt" sz="half" idx="10"/>
          </p:nvPr>
        </p:nvSpPr>
        <p:spPr/>
        <p:txBody>
          <a:bodyPr/>
          <a:lstStyle/>
          <a:p>
            <a:fld id="{8D0C86D7-BD49-4EE4-89A3-385647EFC52D}" type="datetimeFigureOut">
              <a:rPr lang="en-AU" smtClean="0"/>
              <a:t>5/02/2026</a:t>
            </a:fld>
            <a:endParaRPr lang="en-AU"/>
          </a:p>
        </p:txBody>
      </p:sp>
      <p:sp>
        <p:nvSpPr>
          <p:cNvPr id="6" name="Footer Placeholder 5">
            <a:extLst>
              <a:ext uri="{FF2B5EF4-FFF2-40B4-BE49-F238E27FC236}">
                <a16:creationId xmlns:a16="http://schemas.microsoft.com/office/drawing/2014/main" id="{9B3EB4A2-60EC-1A51-ED28-59A62F91F27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567D76D-B4B2-CB79-260D-FF7FF32CF7C7}"/>
              </a:ext>
            </a:extLst>
          </p:cNvPr>
          <p:cNvSpPr>
            <a:spLocks noGrp="1"/>
          </p:cNvSpPr>
          <p:nvPr>
            <p:ph type="sldNum" sz="quarter" idx="12"/>
          </p:nvPr>
        </p:nvSpPr>
        <p:spPr/>
        <p:txBody>
          <a:bodyPr/>
          <a:lstStyle/>
          <a:p>
            <a:fld id="{A28F1D1B-5607-4367-B614-6AD92560137E}" type="slidenum">
              <a:rPr lang="en-AU" smtClean="0"/>
              <a:t>‹#›</a:t>
            </a:fld>
            <a:endParaRPr lang="en-AU"/>
          </a:p>
        </p:txBody>
      </p:sp>
    </p:spTree>
    <p:extLst>
      <p:ext uri="{BB962C8B-B14F-4D97-AF65-F5344CB8AC3E}">
        <p14:creationId xmlns:p14="http://schemas.microsoft.com/office/powerpoint/2010/main" val="2375461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7E7113-74F8-CF96-0B7B-B6BB70BB8E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29BD810-4383-07F3-ED1E-525F4FB509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768B410-8F03-B1A5-F86C-428BA6D11A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D0C86D7-BD49-4EE4-89A3-385647EFC52D}" type="datetimeFigureOut">
              <a:rPr lang="en-AU" smtClean="0"/>
              <a:t>5/02/2026</a:t>
            </a:fld>
            <a:endParaRPr lang="en-AU"/>
          </a:p>
        </p:txBody>
      </p:sp>
      <p:sp>
        <p:nvSpPr>
          <p:cNvPr id="5" name="Footer Placeholder 4">
            <a:extLst>
              <a:ext uri="{FF2B5EF4-FFF2-40B4-BE49-F238E27FC236}">
                <a16:creationId xmlns:a16="http://schemas.microsoft.com/office/drawing/2014/main" id="{73489161-9689-375A-E3AE-C565C8A1A5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296919AB-90F3-F515-D16C-7F62DEE3E4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28F1D1B-5607-4367-B614-6AD92560137E}" type="slidenum">
              <a:rPr lang="en-AU" smtClean="0"/>
              <a:t>‹#›</a:t>
            </a:fld>
            <a:endParaRPr lang="en-AU"/>
          </a:p>
        </p:txBody>
      </p:sp>
    </p:spTree>
    <p:extLst>
      <p:ext uri="{BB962C8B-B14F-4D97-AF65-F5344CB8AC3E}">
        <p14:creationId xmlns:p14="http://schemas.microsoft.com/office/powerpoint/2010/main" val="1831917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24A4155-1D80-C3AC-8165-CE6907794A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704947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TotalTime>
  <Words>232</Words>
  <Application>Microsoft Office PowerPoint</Application>
  <PresentationFormat>Widescreen</PresentationFormat>
  <Paragraphs>10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Gareth Furber</dc:creator>
  <cp:lastModifiedBy>Gareth Furber</cp:lastModifiedBy>
  <cp:revision>4</cp:revision>
  <dcterms:created xsi:type="dcterms:W3CDTF">2026-02-04T22:26:43Z</dcterms:created>
  <dcterms:modified xsi:type="dcterms:W3CDTF">2026-02-04T22:39:40Z</dcterms:modified>
</cp:coreProperties>
</file>